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D8615-96F2-46F0-9BFB-B72B0993D482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FDDE4-A469-4548-ADBB-27503781A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НАСЕКОМЫЕ</a:t>
            </a:r>
          </a:p>
        </p:txBody>
      </p:sp>
      <p:pic>
        <p:nvPicPr>
          <p:cNvPr id="5" name="Рисунок 4" descr="&amp;Dcy;&amp;ncy;&amp;iecy;&amp;vcy;&amp;ncy;&amp;icy;&amp;kcy;: &amp;Icy;&amp;rcy;&amp;icy;&amp;ncy;&amp;acy; &amp;Dcy;&amp;acy;&amp;ncy;&amp;icy;&amp;lcy;&amp;iecy;&amp;vcy;&amp;scy;&amp;kcy;&amp;acy;&amp;yacy; - &amp;Scy;&amp;vcy;i&amp;tcy; &amp;Mcy;&amp;acy;&amp;m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132856"/>
            <a:ext cx="64087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МОЛОДЦЫ!!!</a:t>
            </a:r>
          </a:p>
        </p:txBody>
      </p:sp>
      <p:pic>
        <p:nvPicPr>
          <p:cNvPr id="3" name="Picture 2" descr="C:\Users\Елена\Desktop\сказкотерапия\DSCN05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786742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Рассмотрите картинку. Кто на ней изображен? Из какой сказки они пришли?</a:t>
            </a:r>
          </a:p>
        </p:txBody>
      </p:sp>
      <p:pic>
        <p:nvPicPr>
          <p:cNvPr id="4" name="Содержимое 3" descr="&amp;Icy;&amp;gcy;&amp;rcy;&amp;ucy;&amp;shcy;&amp;kcy;&amp;icy; &amp;ocy;&amp;pcy;&amp;tcy;&amp;ocy;&amp;mcy; &amp;icy; &amp;vcy; &amp;rcy;&amp;ocy;&amp;zcy;&amp;ncy;&amp;icy;&amp;tscy;&amp;ucy;, &amp;tcy;&amp;ocy;&amp;vcy;&amp;acy;&amp;rcy;&amp;ycy; &amp;dcy;&amp;lcy;&amp;yacy; &amp;dcy;&amp;iecy;&amp;tcy;&amp;iecy;&amp;jcy;, &amp;vcy;&amp;iecy;&amp;lcy;&amp;ocy;&amp;scy;&amp;icy;&amp;pcy;&amp;iecy;&amp;dcy;&amp;ycy;, &amp;kcy;&amp;rcy;&amp;ocy;&amp;vcy;&amp;acy;&amp;tcy;&amp;kcy;&amp;icy; &amp;kcy;&amp;ocy;&amp;lcy;&amp;yacy;&amp;scy;&amp;kcy;&amp;icy;, &amp;Kcy;&amp;iecy;&amp;mcy;&amp;iecy;&amp;rcy;&amp;ocy;&amp;vcy;&amp;ocy;, &amp;Ncy;&amp;ocy;&amp;vcy;&amp;ocy;&amp;scy;&amp;icy;&amp;bcy;&amp;icy;&amp;rcy;&amp;scy;&amp;kcy;, &amp;Tcy;&amp;ocy;&amp;mcy;&amp;scy;&amp;kcy;, &amp;YUcy;&amp;rcy;&amp;gcy;&amp;acy;, &amp;Acy;&amp;ncy;&amp;zhcy;&amp;iecy;&amp;rcy;&amp;ocy;-&amp;Scy;&amp;ucy;&amp;dcy;&amp;zhcy;&amp;iecy;&amp;ncy;&amp;scy;&amp;kcy;,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4932" y="1600200"/>
            <a:ext cx="64541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Подберите правильную картинку 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к  загадке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3614734" cy="139382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1. Он из веточек, из хвои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Настоящий дом построит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Без пилы и без гвоздей.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Кто строитель? ...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3071810"/>
            <a:ext cx="4214842" cy="15716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2. Черен, да не ворон,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 Рогач, да не бык,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Шесть ног без копыт. Летит - воет, 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Сядет – землю роет.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86446" y="1285860"/>
            <a:ext cx="3143272" cy="150019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3. Летит, пищит,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случай не упустит: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Сядет и укусит. 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2928934"/>
            <a:ext cx="4041775" cy="15716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4. Домовитая хозяйка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Пролетает над лужайкой.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Похлопочет над цветком —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Он поделится медком.</a:t>
            </a:r>
            <a:r>
              <a:rPr lang="en-US" sz="2000" b="1" dirty="0">
                <a:solidFill>
                  <a:schemeClr val="bg1"/>
                </a:solidFill>
              </a:rPr>
              <a:t> 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&amp;Ocy;&amp;pcy;&amp;acy;&amp;scy;&amp;ncy;&amp;ycy;&amp;iecy; &amp;ucy;&amp;kcy;&amp;ucy;&amp;scy;&amp;ycy; &amp;ncy;&amp;acy;&amp;scy;&amp;iecy;&amp;kcy;&amp;ocy;&amp;mcy;&amp;ycy;&amp;kh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857760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Ucy;&amp;chcy;&amp;iecy;&amp;ncy;&amp;ycy;&amp;iecy; &amp;ncy;&amp;acy;&amp;mcy;&amp;iecy;&amp;rcy;&amp;iecy;&amp;ncy;&amp;ycy; &amp;pcy;&amp;ocy;&amp;dcy;&amp;scy;&amp;chcy;&amp;icy;&amp;tcy;&amp;acy;&amp;tcy;&amp;softcy; &amp;mcy;&amp;ucy;&amp;rcy;&amp;acy;&amp;vcy;&amp;softcy;&amp;iecy;&amp;vcy; &amp;ncy;&amp;iecy;&amp;ocy;&amp;bcy;&amp;hardcy;&amp;yacy;&amp;scy;&amp;ncy;&amp;icy;&amp;mcy;&amp;ycy;&amp;iecy; &amp;yacy;&amp;vcy;&amp;lcy;&amp;iecy;&amp;ncy;&amp;icy;&amp;ya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857760"/>
            <a:ext cx="192882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ataLife Engine &amp;Vcy;&amp;iecy;&amp;rcy;&amp;scy;&amp;icy;&amp;yacy; &amp;dcy;&amp;lcy;&amp;yacy; &amp;pcy;&amp;iecy;&amp;chcy;&amp;acy;&amp;tcy;&amp;icy; &amp;Tcy;&amp;acy;&amp;kcy;&amp;ocy;&amp;jcy; &amp;kcy;&amp;rcy;&amp;acy;&amp;scy;&amp;icy;&amp;vcy;&amp;ycy;&amp;jcy; &amp;icy; &amp;ucy;&amp;dcy;&amp;icy;&amp;vcy;&amp;icy;&amp;tcy;&amp;iecy;&amp;lcy;&amp;softcy;&amp;ncy;&amp;ycy;&amp;jcy; &amp;mcy;&amp;icy;&amp;rcy; &amp;ncy;&amp;acy;&amp;scy;&amp;iecy;&amp;kcy;&amp;ocy;&amp;mcy;&amp;ycy;&amp;khcy;. &amp;Fcy;&amp;ocy;&amp;tcy;&amp;ocy;&amp;gcy;&amp;rcy;&amp;acy;&amp;fcy; Bonali Giusepp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857760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&amp;Fcy;&amp;lcy;&amp;ucy;&amp;dcy;&amp;icy;&amp;lcy;&amp;kcy;&amp;acy; - Page 181 - &amp;Bcy;&amp;ocy;&amp;lcy;&amp;tcy;&amp;acy;&amp;lcy;&amp;kcy;&amp;acy; - BiteFight.RU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857760"/>
            <a:ext cx="2041519" cy="144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42919"/>
            <a:ext cx="3543296" cy="157163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5. Надо мной она кружит,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Надо мной она жужжит.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Ну и </a:t>
            </a:r>
            <a:r>
              <a:rPr lang="ru-RU" sz="2000" dirty="0" err="1">
                <a:solidFill>
                  <a:schemeClr val="bg1"/>
                </a:solidFill>
              </a:rPr>
              <a:t>приставуха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Эта цокотуха.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500306"/>
            <a:ext cx="4040188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7. Это что за сеточка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На зелёных веточках?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Кто без ниток и без рук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Сплёл ту сеточку?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85795"/>
            <a:ext cx="4041775" cy="14287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714620"/>
            <a:ext cx="4041775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8. Что за девчонка: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В поясе тонка,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Огромные очи.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Летит — стрекочет</a:t>
            </a:r>
          </a:p>
        </p:txBody>
      </p:sp>
      <p:pic>
        <p:nvPicPr>
          <p:cNvPr id="10" name="Рисунок 9" descr="&amp;ZHcy;&amp;icy;&amp;vcy;&amp;acy;&amp;yacy; &amp;pcy;&amp;rcy;&amp;icy;&amp;rcy;&amp;ocy;&amp;dcy;&amp;acy;: &amp;ncy;&amp;acy;&amp;scy;&amp;iecy;&amp;kcy;&amp;ocy;&amp;mcy;&amp;ycy;&amp;iecy; &amp;pcy;&amp;iecy;&amp;rcy;&amp;iecy;&amp;dcy; &amp;ocy;&amp;bcy;&amp;hardcy;&amp;iecy;&amp;kcy;&amp;tcy;&amp;icy;&amp;vcy;&amp;ocy;&amp;mcy;. &quot; &amp;Icy;&amp;ncy;&amp;fcy;&amp;ocy;&amp;rcy;&amp;mcy;&amp;acy;&amp;tscy;&amp;icy;&amp;ocy;&amp;ncy;&amp;ncy;&amp;ocy;-&amp;rcy;&amp;acy;&amp;zcy;&amp;vcy;&amp;lcy;&amp;iecy;&amp;kcy;&amp;acy;&amp;tcy;&amp;iecy;&amp;lcy;&amp;softcy;&amp;ncy;&amp;ycy;&amp;jcy; &amp;pcy;&amp;ocy;&amp;rcy;&amp;tcy;&amp;acy;&amp;lcy; Nyf-Ny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072074"/>
            <a:ext cx="1928826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&amp;Scy;&amp;tcy;&amp;rcy;&amp;iecy;&amp;kcy;&amp;ocy;&amp;zcy;&amp;acy; - &amp;scy; &amp;ncy;&amp;acy;&amp;scy;&amp;iecy;&amp;kcy;&amp;ocy;&amp;mcy;&amp;ycy;&amp;mcy;&amp;icy; &amp;ocy;&amp;bcy;&amp;ocy;&amp;icy;, &amp;fcy;&amp;ocy;&amp;tcy;&amp;ocy;, &amp;kcy;&amp;acy;&amp;rcy;&amp;tcy;&amp;icy;&amp;ncy;&amp;kcy;&amp;icy;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72074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.onbesyirmibes.org/image/2011/07/12/1519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072074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&amp;Scy;&amp;tcy;&amp;ocy; &amp;fcy;&amp;ocy;&amp;tcy;&amp;ocy;&amp;gcy;&amp;rcy;&amp;acy;&amp;fcy;&amp;icy;&amp;jcy; &amp;ncy;&amp;acy;&amp;scy;&amp;iecy;&amp;kcy;&amp;ocy;&amp;mcy;&amp;ycy;&amp;khcy; www.krasfun.ru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072074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286248" y="92867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6. Прополз мохнатый червячок,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И весь в дырочках листок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Физкультминутка «Бабочки»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>
                <a:solidFill>
                  <a:schemeClr val="bg1"/>
                </a:solidFill>
              </a:rPr>
              <a:t>      Эники- беники- крас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Стану бабочкой сейчас.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Мы шагаем друг за другом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Лесом и зеленым лугом.</a:t>
            </a:r>
            <a:br>
              <a:rPr lang="ru-RU"/>
            </a:br>
            <a:r>
              <a:rPr lang="ru-RU">
                <a:solidFill>
                  <a:schemeClr val="bg1"/>
                </a:solidFill>
              </a:rPr>
              <a:t>Раз, два, три, четыре, пять,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Будем с бабочкой порхать.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Крылья пестрые мелькают.</a:t>
            </a:r>
            <a:br>
              <a:rPr lang="ru-RU"/>
            </a:br>
            <a:r>
              <a:rPr lang="ru-RU">
                <a:solidFill>
                  <a:schemeClr val="bg1"/>
                </a:solidFill>
              </a:rPr>
              <a:t>Дети - бабочки летают.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Соберемся мы в кружок,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Вновь вернемся на лужок,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Потанцуем, покружимся,</a:t>
            </a:r>
            <a:br>
              <a:rPr lang="ru-RU"/>
            </a:br>
            <a:r>
              <a:rPr lang="ru-RU">
                <a:solidFill>
                  <a:schemeClr val="bg1"/>
                </a:solidFill>
              </a:rPr>
              <a:t>На полянке приземлимся.</a:t>
            </a:r>
            <a:br>
              <a:rPr lang="ru-RU" dirty="0" err="1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Раз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два, т</a:t>
            </a:r>
            <a:r>
              <a:rPr lang="ru-RU" dirty="0">
                <a:solidFill>
                  <a:schemeClr val="bg1"/>
                </a:solidFill>
              </a:rPr>
              <a:t>ри</a:t>
            </a:r>
            <a:r>
              <a:rPr lang="ru-RU" dirty="0" err="1">
                <a:solidFill>
                  <a:schemeClr val="bg1"/>
                </a:solidFill>
              </a:rPr>
              <a:t>, че</a:t>
            </a:r>
            <a:r>
              <a:rPr lang="ru-RU" dirty="0">
                <a:solidFill>
                  <a:schemeClr val="bg1"/>
                </a:solidFill>
              </a:rPr>
              <a:t>тыре</a:t>
            </a:r>
            <a:r>
              <a:rPr lang="ru-RU">
                <a:solidFill>
                  <a:schemeClr val="bg1"/>
                </a:solidFill>
              </a:rPr>
              <a:t>, пять.</a:t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Вновь детьми хотим мы стать</a:t>
            </a:r>
            <a:r>
              <a:rPr lang="ru-RU">
                <a:solidFill>
                  <a:schemeClr val="bg1"/>
                </a:solidFill>
              </a:rPr>
              <a:t>.</a:t>
            </a:r>
            <a:br>
              <a:rPr lang="ru-RU"/>
            </a:br>
            <a:endParaRPr lang="ru-RU"/>
          </a:p>
        </p:txBody>
      </p:sp>
      <p:pic>
        <p:nvPicPr>
          <p:cNvPr id="4" name="Рисунок 3" descr="&amp;Kcy;&amp;ocy;&amp;tcy;&amp;ocy;&amp;mcy;&amp;acy;&amp;tcy;&amp;rcy;&amp;icy;&amp;tscy;&amp;acy;: &amp;Lcy;&amp;ucy;&amp;chcy;&amp;shcy;&amp;icy;&amp;iecy; &amp;zcy;&amp;acy; &amp;vcy;&amp;scy;&amp;iocy; &amp;vcy;&amp;rcy;&amp;iecy;&amp;mcy;&amp;y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ok.ya1.ru/uploads/posts/2009-05/1241605138_adaedal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643446"/>
            <a:ext cx="2357454" cy="20240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Божья коровка принесла на крылышках звуки: Ж   У   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Какое слово получается?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Составим звуковую схему.</a:t>
            </a:r>
          </a:p>
        </p:txBody>
      </p:sp>
      <p:sp useBgFill="1"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7752" y="3428999"/>
            <a:ext cx="3571900" cy="135732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&amp;Mcy;&amp;ucy;&amp;lcy;&amp;softcy;&amp;tcy;&amp;icy;&amp;kcy;&amp;icy; &amp;vcy; &amp;rcy;&amp;iecy;&amp;acy;&amp;lcy;&amp;softcy;&amp;ncy;&amp;ocy;&amp;jcy; &amp;zhcy;&amp;icy;&amp;zcy;&amp;ncy;&amp;icy; (23 &amp;Fcy;&amp;ocy;&amp;tcy;&amp;ocy;) . - 10 June 2013 - Blog - Yral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57752" y="3429000"/>
            <a:ext cx="3571900" cy="13573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7215206" y="4000504"/>
            <a:ext cx="428628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286512" y="4000504"/>
            <a:ext cx="428628" cy="428628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286380" y="4000504"/>
            <a:ext cx="428628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1. Божья коровка спряталась где? (в траве)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2.  Божья коровка ползет по чему? (по стеблю)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3.  Божья коровка села на что? (на цветок)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4. Божья коровка перелетела с чего на что? (с цветка на цветок)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 descr="&amp;Zcy;&amp;acy;&amp;gcy;&amp;rcy;&amp;ucy;&amp;zcy;&amp;kcy;&amp;acy; &amp;kcy;&amp;acy;&amp;rcy;&amp;tcy;&amp;icy;&amp;ncy;&amp;kcy;&amp;icy;: &amp;tcy;&amp;rcy;&amp;ocy;&amp;vcy;&amp;acy;, &amp;zcy;&amp;iecy;&amp;lcy;&amp;iecy;&amp;ncy;&amp;softcy;, &amp;ncy;&amp;acy;&amp;scy;&amp;iecy;&amp;kcy;&amp;ocy;&amp;mcy;&amp;ocy;&amp;iecy; / 130140 - bestforce.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1857388" cy="162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WAP.MMS.MTS.R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14620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4702/witch8419.26/0_a6373_6db3b081_X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643446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Zcy;&amp;IEcy;&amp;Lcy;&amp;IOcy;&amp;Ncy;&amp;Ycy;&amp;Jcy;, &amp;Fcy;&amp;Ocy;&amp;Ncy;, &amp;Tcy;&amp;Rcy;&amp;Acy;&amp;Vcy;&amp;Acy;, &amp;Scy;&amp;Tcy;&amp;IEcy;&amp;Bcy;&amp;IEcy;&amp;Lcy;&amp;SOFTcy;, &amp;Ncy;&amp;Acy;&amp;Scy;&amp;IEcy;&amp;Kcy;&amp;Ocy;&amp;Mcy;&amp;Ocy;&amp;IEcy;, &amp;Bcy;&amp;Ocy;&amp;ZHcy;&amp;SOFTcy;&amp;YAcy; &amp;Kcy;&amp;Ocy;&amp;Rcy;&amp;Ocy;&amp;Vcy;&amp;Kcy;&amp;Acy;, &amp;Kcy;&amp;Acy;&amp;Pcy;&amp;Lcy;&amp;YAcy;, &amp;Lcy;&amp;Icy;&amp;Ncy;&amp;Zcy;&amp;Acy;, &amp;Ocy;&amp;Tcy;&amp;Rcy;&amp;Acy;&amp;ZHcy;&amp;IEcy;&amp;Ncy;&amp;Icy;&amp;IEcy;, &amp;Vcy;&amp;Ocy;&amp;Dcy;&amp;Acy;, &amp;Rcy;&amp;Ocy;&amp;Scy;&amp;Acy;, &amp;fcy;&amp;ocy;&amp;tcy;&amp;ocy;, &amp;ocy;&amp;bcy;&amp;ocy;&amp;icy;, &amp;kcy;&amp;acy;&amp;rcy;&amp;tcy;&amp;icy;&amp;ncy;&amp;kcy;&amp;acy; #383055 - www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714884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79849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ПАЛЬЧИКОВАЯ  ГИМНАСТИКА  «МАЙСКИЙ  ЖУК»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857364"/>
            <a:ext cx="4143404" cy="435771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Я веселый майский жук, </a:t>
            </a:r>
            <a:r>
              <a:rPr lang="en-US" sz="2400" dirty="0"/>
              <a:t>         </a:t>
            </a:r>
            <a:endParaRPr lang="ru-RU" sz="2400" dirty="0"/>
          </a:p>
          <a:p>
            <a:pPr algn="ctr"/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ru-RU" sz="2400" dirty="0">
                <a:solidFill>
                  <a:schemeClr val="bg1"/>
                </a:solidFill>
              </a:rPr>
              <a:t>(</a:t>
            </a:r>
            <a:r>
              <a:rPr lang="ru-RU" sz="2400" i="1" dirty="0">
                <a:solidFill>
                  <a:schemeClr val="bg1"/>
                </a:solidFill>
              </a:rPr>
              <a:t>Сжать кулачок)</a:t>
            </a:r>
            <a:r>
              <a:rPr lang="en-US" sz="2400" dirty="0">
                <a:solidFill>
                  <a:schemeClr val="bg1"/>
                </a:solidFill>
              </a:rPr>
              <a:t>                  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Знаю все сады вокруг</a:t>
            </a:r>
            <a:r>
              <a:rPr lang="en-US" sz="2400" dirty="0">
                <a:solidFill>
                  <a:schemeClr val="bg1"/>
                </a:solidFill>
              </a:rPr>
              <a:t>    </a:t>
            </a:r>
            <a:r>
              <a:rPr lang="en-US" sz="2400" dirty="0"/>
              <a:t>           </a:t>
            </a:r>
            <a:endParaRPr lang="ru-RU" sz="2400" dirty="0"/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ru-RU" sz="2400" i="1" dirty="0">
                <a:solidFill>
                  <a:schemeClr val="bg1"/>
                </a:solidFill>
              </a:rPr>
              <a:t>мизинец и указательный палец развести в стороны – «усы») </a:t>
            </a:r>
            <a:r>
              <a:rPr lang="en-US" sz="2400" i="1" dirty="0">
                <a:solidFill>
                  <a:schemeClr val="bg1"/>
                </a:solidFill>
              </a:rPr>
              <a:t> 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Над лужайками кружу, </a:t>
            </a:r>
            <a:r>
              <a:rPr lang="en-US" sz="2400" dirty="0">
                <a:solidFill>
                  <a:schemeClr val="bg1"/>
                </a:solidFill>
              </a:rPr>
              <a:t>           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ru-RU" sz="2400" i="1" dirty="0">
                <a:solidFill>
                  <a:schemeClr val="bg1"/>
                </a:solidFill>
              </a:rPr>
              <a:t>пошевелить усами).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А зовут меня </a:t>
            </a:r>
            <a:r>
              <a:rPr lang="ru-RU" sz="2400" dirty="0" err="1">
                <a:solidFill>
                  <a:schemeClr val="bg1"/>
                </a:solidFill>
              </a:rPr>
              <a:t>Жужу</a:t>
            </a:r>
            <a:r>
              <a:rPr lang="ru-RU" sz="2400" dirty="0">
                <a:solidFill>
                  <a:schemeClr val="bg1"/>
                </a:solidFill>
              </a:rPr>
              <a:t>!</a:t>
            </a:r>
          </a:p>
          <a:p>
            <a:endParaRPr lang="ru-RU" dirty="0"/>
          </a:p>
        </p:txBody>
      </p:sp>
      <p:pic>
        <p:nvPicPr>
          <p:cNvPr id="5" name="Содержимое 4" descr="&amp;Icy;&amp;gcy;&amp;rcy;&amp;acy; &quot;&amp;Fcy;&amp;ocy;&amp;tcy;&amp;ocy; &amp;ncy;&amp;acy; &amp;zcy;&amp;acy;&amp;kcy;&amp;acy;&amp;zcy;&quot;.&amp;CHcy;&amp;acy;&amp;scy;&amp;tcy;&amp;softcy; -2 :: &amp;Fcy;&amp;ocy;&amp;rcy;&amp;ucy;&amp;mcy; :: &amp;Pcy;&amp;ocy;&amp;rcy;&amp;tcy;&amp;acy;&amp;lcy; &amp;kcy;&amp;icy;&amp;iecy;&amp;vcy;&amp;scy;&amp;kcy;&amp;icy;&amp;khcy; &amp;mcy;&amp;acy;&amp;m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85860"/>
            <a:ext cx="43577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Вопросы к тексту «Насекомые»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- Почему насекомых так назвали?</a:t>
            </a: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- Что едят насекомые?</a:t>
            </a: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 - Сколько они живут?</a:t>
            </a: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- Когда они появляются?</a:t>
            </a: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- Кто поедает насекомых?</a:t>
            </a: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- Какую пользу приносят насекомые?</a:t>
            </a: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- Какой от насекомых бывает вред?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244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НАСЕКОМЫЕ</vt:lpstr>
      <vt:lpstr>Рассмотрите картинку. Кто на ней изображен? Из какой сказки они пришли?</vt:lpstr>
      <vt:lpstr> Подберите правильную картинку  к  загадке</vt:lpstr>
      <vt:lpstr>Презентация PowerPoint</vt:lpstr>
      <vt:lpstr>Физкультминутка «Бабочки»</vt:lpstr>
      <vt:lpstr>Божья коровка принесла на крылышках звуки: Ж   У   К</vt:lpstr>
      <vt:lpstr>1. Божья коровка спряталась где? (в траве) 2.  Божья коровка ползет по чему? (по стеблю) 3.  Божья коровка села на что? (на цветок) 4. Божья коровка перелетела с чего на что? (с цветка на цветок) </vt:lpstr>
      <vt:lpstr>ПАЛЬЧИКОВАЯ  ГИМНАСТИКА  «МАЙСКИЙ  ЖУК»</vt:lpstr>
      <vt:lpstr>Вопросы к тексту «Насекомые»</vt:lpstr>
      <vt:lpstr>МОЛОДЦЫ!!!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Asus</cp:lastModifiedBy>
  <cp:revision>80</cp:revision>
  <dcterms:created xsi:type="dcterms:W3CDTF">2013-10-18T07:09:58Z</dcterms:created>
  <dcterms:modified xsi:type="dcterms:W3CDTF">2020-05-05T09:00:08Z</dcterms:modified>
</cp:coreProperties>
</file>