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B63D-873E-43AE-BF51-CD53CE2D35A8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0407-2FD3-45CF-82FB-E006E40F6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B63D-873E-43AE-BF51-CD53CE2D35A8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0407-2FD3-45CF-82FB-E006E40F6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B63D-873E-43AE-BF51-CD53CE2D35A8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0407-2FD3-45CF-82FB-E006E40F6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B63D-873E-43AE-BF51-CD53CE2D35A8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0407-2FD3-45CF-82FB-E006E40F6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B63D-873E-43AE-BF51-CD53CE2D35A8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0407-2FD3-45CF-82FB-E006E40F6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B63D-873E-43AE-BF51-CD53CE2D35A8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0407-2FD3-45CF-82FB-E006E40F6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B63D-873E-43AE-BF51-CD53CE2D35A8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0407-2FD3-45CF-82FB-E006E40F6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B63D-873E-43AE-BF51-CD53CE2D35A8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0407-2FD3-45CF-82FB-E006E40F6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B63D-873E-43AE-BF51-CD53CE2D35A8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0407-2FD3-45CF-82FB-E006E40F6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B63D-873E-43AE-BF51-CD53CE2D35A8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0407-2FD3-45CF-82FB-E006E40F6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B63D-873E-43AE-BF51-CD53CE2D35A8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0407-2FD3-45CF-82FB-E006E40F6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7B63D-873E-43AE-BF51-CD53CE2D35A8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50407-2FD3-45CF-82FB-E006E40F6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35732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Лексическая тема « Мой дом»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large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928802"/>
            <a:ext cx="7000924" cy="4929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7200" b="1" i="1" dirty="0" smtClean="0">
                <a:solidFill>
                  <a:srgbClr val="FF0000"/>
                </a:solidFill>
              </a:rPr>
              <a:t>        </a:t>
            </a:r>
          </a:p>
        </p:txBody>
      </p:sp>
      <p:pic>
        <p:nvPicPr>
          <p:cNvPr id="4" name="Рисунок 3" descr="1386831103_slayd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8501122" cy="62865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471858" cy="4525963"/>
          </a:xfrm>
        </p:spPr>
        <p:txBody>
          <a:bodyPr>
            <a:normAutofit fontScale="40000" lnSpcReduction="20000"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Новый дом.</a:t>
            </a:r>
            <a:b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Чтобы дом построить новый,</a:t>
            </a:r>
            <a:br>
              <a:rPr 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Запасают 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лес </a:t>
            </a:r>
            <a:r>
              <a:rPr 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дубовый,</a:t>
            </a:r>
            <a:br>
              <a:rPr 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Кирпичи, железо, краску,</a:t>
            </a:r>
            <a:br>
              <a:rPr 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Гвозди, паклю и замазку.</a:t>
            </a:r>
            <a:br>
              <a:rPr 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потом, потом, потом</a:t>
            </a:r>
            <a:br>
              <a:rPr 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Начинают строить дом.</a:t>
            </a:r>
            <a:r>
              <a:rPr lang="ru-RU" sz="6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И. Демьянов</a:t>
            </a:r>
            <a:r>
              <a:rPr lang="ru-RU" i="1" dirty="0"/>
              <a:t/>
            </a:r>
            <a:br>
              <a:rPr lang="ru-RU" i="1" dirty="0"/>
            </a:br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  <p:pic>
        <p:nvPicPr>
          <p:cNvPr id="1026" name="Picture 2" descr="Строительство деревянного дома в Пскове, заказать строительство деревянного дома в городе Пс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14290"/>
            <a:ext cx="4457689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Дома бывают разные:</a:t>
            </a:r>
            <a:endParaRPr lang="ru-RU" dirty="0"/>
          </a:p>
        </p:txBody>
      </p:sp>
      <p:pic>
        <p:nvPicPr>
          <p:cNvPr id="4" name="Содержимое 3" descr="загруженно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928670"/>
            <a:ext cx="2928958" cy="2143140"/>
          </a:xfrm>
        </p:spPr>
      </p:pic>
      <p:pic>
        <p:nvPicPr>
          <p:cNvPr id="15362" name="Picture 2" descr="Построй дом своей мечты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714356"/>
            <a:ext cx="3000396" cy="2571768"/>
          </a:xfrm>
          <a:prstGeom prst="rect">
            <a:avLst/>
          </a:prstGeom>
          <a:noFill/>
        </p:spPr>
      </p:pic>
      <p:pic>
        <p:nvPicPr>
          <p:cNvPr id="15364" name="Picture 4" descr="Лента новостей :: Новости - RuFo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429000"/>
            <a:ext cx="3357586" cy="3286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доме есть различные комнаты:</a:t>
            </a:r>
            <a:endParaRPr lang="ru-RU" dirty="0"/>
          </a:p>
        </p:txBody>
      </p:sp>
      <p:pic>
        <p:nvPicPr>
          <p:cNvPr id="4" name="Содержимое 3" descr="5008122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357298"/>
            <a:ext cx="2786082" cy="4572032"/>
          </a:xfrm>
        </p:spPr>
      </p:pic>
      <p:pic>
        <p:nvPicPr>
          <p:cNvPr id="16386" name="Picture 2" descr="Квартирный дизайн - 1-комнатные квартиры - Дизайн гостиной комнаты в хрущевк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285860"/>
            <a:ext cx="4714864" cy="4714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izain-spalni-v-brejnevke-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7" y="357167"/>
            <a:ext cx="4000527" cy="4286280"/>
          </a:xfrm>
        </p:spPr>
      </p:pic>
      <p:pic>
        <p:nvPicPr>
          <p:cNvPr id="17410" name="Picture 2" descr="Дизайн детской с выходом на балкон - фото."/>
          <p:cNvPicPr>
            <a:picLocks noChangeAspect="1" noChangeArrowheads="1"/>
          </p:cNvPicPr>
          <p:nvPr/>
        </p:nvPicPr>
        <p:blipFill>
          <a:blip r:embed="rId3"/>
          <a:srcRect b="12317"/>
          <a:stretch>
            <a:fillRect/>
          </a:stretch>
        </p:blipFill>
        <p:spPr bwMode="auto">
          <a:xfrm>
            <a:off x="4786314" y="2643182"/>
            <a:ext cx="3929058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14290"/>
            <a:ext cx="4000528" cy="4286280"/>
          </a:xfrm>
        </p:spPr>
      </p:pic>
      <p:pic>
        <p:nvPicPr>
          <p:cNvPr id="18434" name="Picture 2" descr="Строительство и ремонт на Кушва-онлайн.р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857496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dirty="0" smtClean="0"/>
              <a:t>Дома бывают разные:</a:t>
            </a:r>
            <a:br>
              <a:rPr lang="ru-RU" sz="3600" dirty="0" smtClean="0"/>
            </a:br>
            <a:r>
              <a:rPr lang="ru-RU" sz="3600" dirty="0"/>
              <a:t>-</a:t>
            </a:r>
            <a:r>
              <a:rPr lang="ru-RU" sz="3600" dirty="0" smtClean="0"/>
              <a:t> дом из кирпича какой?</a:t>
            </a:r>
            <a:br>
              <a:rPr lang="ru-RU" sz="3600" dirty="0" smtClean="0"/>
            </a:br>
            <a:r>
              <a:rPr lang="ru-RU" sz="3600" dirty="0" smtClean="0"/>
              <a:t>-дом из бревен?</a:t>
            </a:r>
            <a:r>
              <a:rPr lang="ru-RU" sz="3600" dirty="0"/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Дом </a:t>
            </a:r>
            <a:r>
              <a:rPr lang="ru-RU" sz="3600" dirty="0"/>
              <a:t>из камня. Какой?</a:t>
            </a: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large_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571480"/>
            <a:ext cx="3357586" cy="3071834"/>
          </a:xfrm>
        </p:spPr>
      </p:pic>
      <p:pic>
        <p:nvPicPr>
          <p:cNvPr id="5" name="Рисунок 4" descr="stroitelstvo-iz-kamn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071678"/>
            <a:ext cx="3865562" cy="3857652"/>
          </a:xfrm>
          <a:prstGeom prst="rect">
            <a:avLst/>
          </a:prstGeom>
        </p:spPr>
      </p:pic>
      <p:pic>
        <p:nvPicPr>
          <p:cNvPr id="6" name="Рисунок 5" descr="коттед.jpg"/>
          <p:cNvPicPr>
            <a:picLocks noChangeAspect="1"/>
          </p:cNvPicPr>
          <p:nvPr/>
        </p:nvPicPr>
        <p:blipFill>
          <a:blip r:embed="rId4"/>
          <a:srcRect b="15706"/>
          <a:stretch>
            <a:fillRect/>
          </a:stretch>
        </p:blipFill>
        <p:spPr>
          <a:xfrm>
            <a:off x="642911" y="4071918"/>
            <a:ext cx="3357586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143140"/>
          </a:xfrm>
        </p:spPr>
        <p:txBody>
          <a:bodyPr>
            <a:normAutofit fontScale="90000"/>
          </a:bodyPr>
          <a:lstStyle/>
          <a:p>
            <a:pPr algn="r"/>
            <a:r>
              <a:rPr lang="ru-RU" sz="2400" dirty="0" smtClean="0"/>
              <a:t>В строительстве дома помогают   люди разных профессий:</a:t>
            </a:r>
            <a:br>
              <a:rPr lang="ru-RU" sz="2400" dirty="0" smtClean="0"/>
            </a:br>
            <a:r>
              <a:rPr lang="ru-RU" sz="2400" dirty="0" smtClean="0"/>
              <a:t>-кровельщики</a:t>
            </a:r>
            <a:br>
              <a:rPr lang="ru-RU" sz="2400" dirty="0" smtClean="0"/>
            </a:br>
            <a:r>
              <a:rPr lang="ru-RU" sz="2400" dirty="0" smtClean="0"/>
              <a:t>-каменщики</a:t>
            </a:r>
            <a:br>
              <a:rPr lang="ru-RU" sz="2400" dirty="0" smtClean="0"/>
            </a:br>
            <a:r>
              <a:rPr lang="ru-RU" sz="2400" dirty="0" smtClean="0"/>
              <a:t>крановщики</a:t>
            </a:r>
            <a:br>
              <a:rPr lang="ru-RU" sz="2400" dirty="0" smtClean="0"/>
            </a:br>
            <a:r>
              <a:rPr lang="ru-RU" sz="2400" dirty="0" smtClean="0"/>
              <a:t>-маляры</a:t>
            </a:r>
            <a:br>
              <a:rPr lang="ru-RU" sz="2400" dirty="0" smtClean="0"/>
            </a:br>
            <a:r>
              <a:rPr lang="ru-RU" sz="2400" dirty="0" smtClean="0"/>
              <a:t>электрики</a:t>
            </a:r>
            <a:br>
              <a:rPr lang="ru-RU" sz="2400" dirty="0" smtClean="0"/>
            </a:br>
            <a:r>
              <a:rPr lang="ru-RU" sz="2400" dirty="0" smtClean="0"/>
              <a:t>стекольщики</a:t>
            </a:r>
            <a:endParaRPr lang="ru-RU" sz="2400" dirty="0"/>
          </a:p>
        </p:txBody>
      </p:sp>
      <p:pic>
        <p:nvPicPr>
          <p:cNvPr id="4" name="Содержимое 3" descr="b6251491-12a4-40d7-99c0-616435be306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1" y="714357"/>
            <a:ext cx="3357586" cy="2857520"/>
          </a:xfrm>
        </p:spPr>
      </p:pic>
      <p:pic>
        <p:nvPicPr>
          <p:cNvPr id="5" name="Рисунок 4" descr="banne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786190"/>
            <a:ext cx="3071834" cy="2857520"/>
          </a:xfrm>
          <a:prstGeom prst="rect">
            <a:avLst/>
          </a:prstGeom>
        </p:spPr>
      </p:pic>
      <p:pic>
        <p:nvPicPr>
          <p:cNvPr id="6" name="Рисунок 5" descr="clbdeyzjki_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857496"/>
            <a:ext cx="3810000" cy="3609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0"/>
            <a:ext cx="3667130" cy="3418693"/>
          </a:xfrm>
        </p:spPr>
      </p:pic>
      <p:pic>
        <p:nvPicPr>
          <p:cNvPr id="5" name="Рисунок 4" descr="4427925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214290"/>
            <a:ext cx="4205296" cy="4000512"/>
          </a:xfrm>
          <a:prstGeom prst="rect">
            <a:avLst/>
          </a:prstGeom>
        </p:spPr>
      </p:pic>
      <p:pic>
        <p:nvPicPr>
          <p:cNvPr id="6" name="Рисунок 5" descr="a6f5d8d95cc349bba27f48cb571a1bb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3500438"/>
            <a:ext cx="3523300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32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Лексическая тема « Мой дом»</vt:lpstr>
      <vt:lpstr>Презентация PowerPoint</vt:lpstr>
      <vt:lpstr>Дома бывают разные:</vt:lpstr>
      <vt:lpstr>В доме есть различные комнаты:</vt:lpstr>
      <vt:lpstr>Презентация PowerPoint</vt:lpstr>
      <vt:lpstr>Презентация PowerPoint</vt:lpstr>
      <vt:lpstr>Дома бывают разные: - дом из кирпича какой? -дом из бревен?  Дом из камня. Какой?  </vt:lpstr>
      <vt:lpstr>В строительстве дома помогают   люди разных профессий: -кровельщики -каменщики крановщики -маляры электрики стекольщики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Лексическая тема « Мой дом»</dc:title>
  <dc:creator>ASUS</dc:creator>
  <cp:lastModifiedBy>Asus</cp:lastModifiedBy>
  <cp:revision>15</cp:revision>
  <dcterms:created xsi:type="dcterms:W3CDTF">2015-04-14T18:03:27Z</dcterms:created>
  <dcterms:modified xsi:type="dcterms:W3CDTF">2020-05-19T07:01:16Z</dcterms:modified>
</cp:coreProperties>
</file>