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9" r:id="rId4"/>
    <p:sldId id="267" r:id="rId5"/>
    <p:sldId id="273" r:id="rId6"/>
    <p:sldId id="271" r:id="rId7"/>
    <p:sldId id="278" r:id="rId8"/>
    <p:sldId id="258" r:id="rId9"/>
    <p:sldId id="274" r:id="rId10"/>
    <p:sldId id="275" r:id="rId11"/>
    <p:sldId id="269" r:id="rId12"/>
    <p:sldId id="270" r:id="rId13"/>
    <p:sldId id="276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331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D0101"/>
              </a:buClr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ФФБУЗ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«Центр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гигиены и эпидемиологии в ЯНАО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Надымском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районе»</a:t>
            </a:r>
          </a:p>
          <a:p>
            <a:pPr lvl="0" algn="ctr">
              <a:spcBef>
                <a:spcPct val="20000"/>
              </a:spcBef>
              <a:buClr>
                <a:srgbClr val="AD0101"/>
              </a:buClr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D0101"/>
              </a:buClr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D0101"/>
              </a:buClr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D0101"/>
              </a:buClr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Туберкулез, профилактика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65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54726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Профилактика </a:t>
            </a:r>
            <a:endParaRPr lang="ru-RU" sz="2400" b="1" dirty="0" smtClean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действенный метод профилактики туберкулёза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вакцинация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проводимая сразу после рождения ребёнка.  Вакцина БЦЖ защищает от диссеминированного и легочного туберкулеза детей раннего возраста.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Продолжительность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защиты сохраняется не менее 15 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Вакцинация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защищает от развития легочной формы туберкулеза новорожденных в 80% случаев, школьников - в 64% , защищает от развития туберкулезного менингита - в 77%  случаев.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05" y="1268760"/>
            <a:ext cx="27363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43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888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Вакцинация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проводится на 3-7 день жизни ребенка вакциной БЦЖ-М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субъектах Российской Федерации с показателями заболеваемости, превышающими 80 на 100 тыс. населения или при наличии в окружении новорожденного больных туберкулезом, новорожденному проводится вакцинация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БЦЖ.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Ревакцинация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вакциной БЦЖ - в 6-7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отрицательной пробе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888432" cy="26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32448" cy="26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440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51125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Реакция на введение вакцины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месте введения вакцины БЦЖ, спустя 4-6 недель  развивается специфическая реакция в виде папулы размером 5-10 мм в диаметре. Далее образуется рубчик до 10 мм в диаметре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Осложнения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вакцинации и ревакцинации встречаются редко и обычно носят местный характер. </a:t>
            </a:r>
          </a:p>
        </p:txBody>
      </p:sp>
      <p:pic>
        <p:nvPicPr>
          <p:cNvPr id="4100" name="Picture 4" descr="Просто о прививках. БЦЖ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1683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7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Неспецифическая профилактика</a:t>
            </a:r>
            <a:endParaRPr lang="ru-RU" sz="28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 Неспецифическая </a:t>
            </a: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профилактика заключается в своевременном обследовании на туберкулёз всех членов семьи, обследование контактных лиц в очаге инфекции, а также соблюдение принципов здорового образа жизни.</a:t>
            </a:r>
            <a:endParaRPr lang="ru-RU" sz="2800" b="0" i="0" dirty="0">
              <a:solidFill>
                <a:srgbClr val="2125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5256584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409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 опасно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заболевание?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Опасность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туберкулеза заключается в развитии осложнений, среди которых наиболее часто возникают следующие: легочный плеврит, пневмоторакс, туберкулезный лимфаденит, туберкулёз верхних дыхательных путей, развитие злокачественного процесса, венозная тромбоэмболия, септический шок и другие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94513"/>
            <a:ext cx="56886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02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773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s11.popmeh.ru/upload/img_cache/6ec/6ec73f23e1f5de2be62c8b89fdecbce1_ce_1200x640x0x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354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22108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Возбудитель туберкулеза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в сухом состоянии жизнеспособна до 3 лет, при нагревании выдерживают температуру выше 80 °C.</a:t>
            </a:r>
          </a:p>
        </p:txBody>
      </p:sp>
    </p:spTree>
    <p:extLst>
      <p:ext uri="{BB962C8B-B14F-4D97-AF65-F5344CB8AC3E}">
        <p14:creationId xmlns:p14="http://schemas.microsoft.com/office/powerpoint/2010/main" val="1288103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dmin.cgon.ru/storage/ZqBM2A1FNsWqGrmfJEQmkVLjKfEPswhrA8sckC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22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Инкубационный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Промежуток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времени от момента заражения микобактериями туберкулеза до появления симптомов выявить достаточно сложно, длится он может от 3 месяцев до нескольких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Но, в большинстве случаев заболевание у детей развивается в течение года после инфицирования, у детей до 2 лет - быстрее.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заразности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Источник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инфекции может заражать окружающих на протяжении всего заболевания, которое может длиться годами и десятилетиями, а также в зависимости от клинического течения болезни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46096"/>
            <a:ext cx="3096344" cy="29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37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392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Заразиться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туберкулёзом может абсолютно любой человек, но наиболее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подвержены инфицированию: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3 лет, лица, проживающие на одной территории с больными туберкулезом органов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дыхания;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 с хроническими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заболеваниями;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страдающие алкоголизмом;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курильщики;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беженцы, мигранты.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32" y="1340768"/>
            <a:ext cx="3816424" cy="359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1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dmin.cgon.ru/storage/GdjxEAXzpEi1NmjrBEuit7MSHwzElbnojh5oFdF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84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Регулярное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обследование на туберкулёз гарантирует раннее выявление и своевременное лечение заболевания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Дети: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Проба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Манту проводится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ежегодно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12-месячного возраста всем детям, получившим прививку БЦЖ.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Проба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Манту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дважды в 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вакцинированным (до получения ребенком прививки против туберкулеза);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хроническими неспецифическими заболеваниями органов дыхания, желудочно-кишечного тракта, сахарным диабетом;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получающим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кортикостероидную, лучевую и цитостатическую терапию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ВИЧ-инфицированным.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93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dmin.cgon.ru/storage/ArLZMX46PvaorSxnwMZ55dRSg9yzjKF3ytChzJS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63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555" y="476672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Подростки: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целях раннего выявления туберкулеза у подростков проводятся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плановая ежегодная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туберкулинодиагностика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периодические (флюорографические) осмотры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Взрослые: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Профилактические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медицинские осмотры с целью раннего выявления туберкулеза среди взрослых проводятся не реже 1 раза в 2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субъектах Российской Федерации с показателем заболеваемости населения туберкулезом 60 и более случаев на 100 тысяч населения в год - не реже 1 раза в 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эпидемиологическим показаниям профилактические медицинские осмотры проходят 2 раза в год: военнослужащие, лица, находящиеся в контакте с источниками туберкулезной инфекции, лица, снятые с диспансерного учета, ВИЧ-инфицированные, пациенты, состоящие на диспансерном учете в наркологических и психиатрических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учреждениях, лица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определенного места жительства и др.</a:t>
            </a:r>
          </a:p>
        </p:txBody>
      </p:sp>
    </p:spTree>
    <p:extLst>
      <p:ext uri="{BB962C8B-B14F-4D97-AF65-F5344CB8AC3E}">
        <p14:creationId xmlns:p14="http://schemas.microsoft.com/office/powerpoint/2010/main" val="103750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330</TotalTime>
  <Words>550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ARM_21</dc:creator>
  <cp:lastModifiedBy>Пользователь</cp:lastModifiedBy>
  <cp:revision>22</cp:revision>
  <dcterms:created xsi:type="dcterms:W3CDTF">2021-03-17T06:38:51Z</dcterms:created>
  <dcterms:modified xsi:type="dcterms:W3CDTF">2021-03-19T09:02:25Z</dcterms:modified>
</cp:coreProperties>
</file>