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A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4660"/>
  </p:normalViewPr>
  <p:slideViewPr>
    <p:cSldViewPr>
      <p:cViewPr varScale="1">
        <p:scale>
          <a:sx n="115" d="100"/>
          <a:sy n="115" d="100"/>
        </p:scale>
        <p:origin x="150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64807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648072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4807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tx2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37567" y="6356350"/>
            <a:ext cx="21963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26126" y="6356350"/>
            <a:ext cx="29807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33567" y="6356350"/>
            <a:ext cx="21963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3168352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24036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12.05.2020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12.05.2020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12.05.2020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556792"/>
            <a:ext cx="6480720" cy="2880320"/>
          </a:xfrm>
        </p:spPr>
        <p:txBody>
          <a:bodyPr anchor="ctr"/>
          <a:lstStyle/>
          <a:p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Н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й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д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 </a:t>
            </a:r>
            <a:b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</a:b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С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л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в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а</a:t>
            </a: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026" name="Picture 2" descr="C:\Users\user\Desktop\для презентации\1-Умные книж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267200" cy="6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для презентации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2437" r="1472" b="2333"/>
          <a:stretch/>
        </p:blipFill>
        <p:spPr bwMode="auto">
          <a:xfrm>
            <a:off x="1363929" y="836712"/>
            <a:ext cx="7350826" cy="54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6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для презентации\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t="2468" r="2935" b="1948"/>
          <a:stretch/>
        </p:blipFill>
        <p:spPr bwMode="auto">
          <a:xfrm>
            <a:off x="1475656" y="624302"/>
            <a:ext cx="7279574" cy="54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6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344816" cy="2722314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sz="1000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1000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>
                <a:ln w="50800"/>
                <a:solidFill>
                  <a:srgbClr val="FF0000"/>
                </a:solidFill>
              </a:rPr>
              <a:t>Большое спасибо тебе, </a:t>
            </a:r>
            <a:br>
              <a:rPr lang="ru-RU" sz="2400" b="1" dirty="0">
                <a:ln w="50800"/>
                <a:solidFill>
                  <a:srgbClr val="FF0000"/>
                </a:solidFill>
              </a:rPr>
            </a:br>
            <a:r>
              <a:rPr lang="ru-RU" sz="2400" b="1" dirty="0">
                <a:ln w="50800"/>
                <a:solidFill>
                  <a:srgbClr val="FF0000"/>
                </a:solidFill>
              </a:rPr>
              <a:t>ты меня порадовал!</a:t>
            </a:r>
            <a:br>
              <a:rPr lang="ru-RU" sz="2400" b="1" dirty="0">
                <a:ln w="50800"/>
                <a:solidFill>
                  <a:srgbClr val="FF0000"/>
                </a:solidFill>
              </a:rPr>
            </a:br>
            <a:endParaRPr lang="ru-RU" sz="2400" dirty="0"/>
          </a:p>
        </p:txBody>
      </p:sp>
      <p:pic>
        <p:nvPicPr>
          <p:cNvPr id="5" name="Picture 2" descr="C:\Users\User\Desktop\93229451_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396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6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и\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" t="2437" r="1664" b="2394"/>
          <a:stretch/>
        </p:blipFill>
        <p:spPr bwMode="auto">
          <a:xfrm>
            <a:off x="1337597" y="760019"/>
            <a:ext cx="7374576" cy="54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2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для презентации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2387" r="1176" b="2076"/>
          <a:stretch/>
        </p:blipFill>
        <p:spPr bwMode="auto">
          <a:xfrm>
            <a:off x="1403648" y="712519"/>
            <a:ext cx="7410202" cy="54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6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ля презентации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2559" r="1209" b="2479"/>
          <a:stretch/>
        </p:blipFill>
        <p:spPr bwMode="auto">
          <a:xfrm>
            <a:off x="1403648" y="712519"/>
            <a:ext cx="7398327" cy="542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6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ля презентации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2260" r="1498" b="1740"/>
          <a:stretch/>
        </p:blipFill>
        <p:spPr bwMode="auto">
          <a:xfrm>
            <a:off x="1403648" y="712519"/>
            <a:ext cx="736270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6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ля презентаци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2260" r="1965" b="2363"/>
          <a:stretch/>
        </p:blipFill>
        <p:spPr bwMode="auto">
          <a:xfrm>
            <a:off x="1475656" y="700644"/>
            <a:ext cx="7315200" cy="54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6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ля презентации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1882" r="1196" b="2166"/>
          <a:stretch/>
        </p:blipFill>
        <p:spPr bwMode="auto">
          <a:xfrm>
            <a:off x="1365662" y="676895"/>
            <a:ext cx="7350826" cy="54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6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для презентации\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2458" r="2589" b="2997"/>
          <a:stretch/>
        </p:blipFill>
        <p:spPr bwMode="auto">
          <a:xfrm>
            <a:off x="1403648" y="724395"/>
            <a:ext cx="7315200" cy="54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6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для презентации\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2180" r="1689" b="2285"/>
          <a:stretch/>
        </p:blipFill>
        <p:spPr bwMode="auto">
          <a:xfrm>
            <a:off x="1403648" y="722938"/>
            <a:ext cx="7279574" cy="54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6505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1_Тема Office</vt:lpstr>
      <vt:lpstr>Найди 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Большое спасибо тебе,  ты меня порадовал!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Asus</cp:lastModifiedBy>
  <cp:revision>102</cp:revision>
  <dcterms:created xsi:type="dcterms:W3CDTF">2014-07-06T18:18:01Z</dcterms:created>
  <dcterms:modified xsi:type="dcterms:W3CDTF">2020-05-12T09:52:52Z</dcterms:modified>
</cp:coreProperties>
</file>