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7" r:id="rId2"/>
    <p:sldId id="266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omic Sans MS" panose="030F0702030302020204" pitchFamily="66" charset="0"/>
      <p:regular r:id="rId18"/>
      <p:bold r:id="rId19"/>
      <p:italic r:id="rId20"/>
      <p:boldItalic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8A0000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2" autoAdjust="0"/>
    <p:restoredTop sz="94660"/>
  </p:normalViewPr>
  <p:slideViewPr>
    <p:cSldViewPr>
      <p:cViewPr varScale="1">
        <p:scale>
          <a:sx n="115" d="100"/>
          <a:sy n="115" d="100"/>
        </p:scale>
        <p:origin x="1500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1988840"/>
            <a:ext cx="648072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3886200"/>
            <a:ext cx="648072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  <a:latin typeface="Comic Sans MS" pitchFamily="66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12.05.2020</a:t>
            </a:fld>
            <a:endParaRPr lang="ru-RU"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48072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1600200"/>
            <a:ext cx="648072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  <a:lvl2pPr>
              <a:defRPr>
                <a:solidFill>
                  <a:schemeClr val="tx2"/>
                </a:solidFill>
                <a:latin typeface="Comic Sans MS" pitchFamily="66" charset="0"/>
              </a:defRPr>
            </a:lvl2pPr>
            <a:lvl3pPr>
              <a:defRPr>
                <a:solidFill>
                  <a:schemeClr val="tx2"/>
                </a:solidFill>
                <a:latin typeface="Comic Sans MS" pitchFamily="66" charset="0"/>
              </a:defRPr>
            </a:lvl3pPr>
            <a:lvl4pPr>
              <a:defRPr>
                <a:solidFill>
                  <a:schemeClr val="tx2"/>
                </a:solidFill>
                <a:latin typeface="Comic Sans MS" pitchFamily="66" charset="0"/>
              </a:defRPr>
            </a:lvl4pPr>
            <a:lvl5pPr>
              <a:defRPr>
                <a:solidFill>
                  <a:schemeClr val="tx2"/>
                </a:solidFill>
                <a:latin typeface="Comic Sans MS" pitchFamily="66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37567" y="6356350"/>
            <a:ext cx="21963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12.05.2020</a:t>
            </a:fld>
            <a:endParaRPr lang="ru-RU"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26126" y="6356350"/>
            <a:ext cx="298074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333567" y="6356350"/>
            <a:ext cx="21963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48072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91680" y="1600200"/>
            <a:ext cx="3168352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/>
                </a:solidFill>
                <a:latin typeface="Comic Sans MS" pitchFamily="66" charset="0"/>
              </a:defRPr>
            </a:lvl1pPr>
            <a:lvl2pPr>
              <a:defRPr sz="2400">
                <a:solidFill>
                  <a:schemeClr val="tx2"/>
                </a:solidFill>
                <a:latin typeface="Comic Sans MS" pitchFamily="66" charset="0"/>
              </a:defRPr>
            </a:lvl2pPr>
            <a:lvl3pPr>
              <a:defRPr sz="2000">
                <a:solidFill>
                  <a:schemeClr val="tx2"/>
                </a:solidFill>
                <a:latin typeface="Comic Sans MS" pitchFamily="66" charset="0"/>
              </a:defRPr>
            </a:lvl3pPr>
            <a:lvl4pPr>
              <a:defRPr sz="1800">
                <a:solidFill>
                  <a:schemeClr val="tx2"/>
                </a:solidFill>
                <a:latin typeface="Comic Sans MS" pitchFamily="66" charset="0"/>
              </a:defRPr>
            </a:lvl4pPr>
            <a:lvl5pPr>
              <a:defRPr sz="1800">
                <a:solidFill>
                  <a:schemeClr val="tx2"/>
                </a:solidFill>
                <a:latin typeface="Comic Sans MS" pitchFamily="66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32040" y="1600200"/>
            <a:ext cx="324036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/>
                </a:solidFill>
                <a:latin typeface="Comic Sans MS" pitchFamily="66" charset="0"/>
              </a:defRPr>
            </a:lvl1pPr>
            <a:lvl2pPr>
              <a:defRPr sz="2400">
                <a:solidFill>
                  <a:schemeClr val="tx2"/>
                </a:solidFill>
                <a:latin typeface="Comic Sans MS" pitchFamily="66" charset="0"/>
              </a:defRPr>
            </a:lvl2pPr>
            <a:lvl3pPr>
              <a:defRPr sz="2000">
                <a:solidFill>
                  <a:schemeClr val="tx2"/>
                </a:solidFill>
                <a:latin typeface="Comic Sans MS" pitchFamily="66" charset="0"/>
              </a:defRPr>
            </a:lvl3pPr>
            <a:lvl4pPr>
              <a:defRPr sz="1800">
                <a:solidFill>
                  <a:schemeClr val="tx2"/>
                </a:solidFill>
                <a:latin typeface="Comic Sans MS" pitchFamily="66" charset="0"/>
              </a:defRPr>
            </a:lvl4pPr>
            <a:lvl5pPr>
              <a:defRPr sz="1800">
                <a:solidFill>
                  <a:schemeClr val="tx2"/>
                </a:solidFill>
                <a:latin typeface="Comic Sans MS" pitchFamily="66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12.05.2020</a:t>
            </a:fld>
            <a:endParaRPr lang="ru-RU"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48072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12.05.2020</a:t>
            </a:fld>
            <a:endParaRPr lang="ru-RU"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12.05.2020</a:t>
            </a:fld>
            <a:endParaRPr lang="ru-RU"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1556792"/>
            <a:ext cx="6480720" cy="2880320"/>
          </a:xfrm>
        </p:spPr>
        <p:txBody>
          <a:bodyPr anchor="ctr"/>
          <a:lstStyle/>
          <a:p>
            <a: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Н</a:t>
            </a:r>
            <a: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а</a:t>
            </a:r>
            <a: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й</a:t>
            </a:r>
            <a: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д</a:t>
            </a:r>
            <a: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и </a:t>
            </a:r>
            <a:b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</a:br>
            <a: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С</a:t>
            </a:r>
            <a: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л</a:t>
            </a:r>
            <a: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о</a:t>
            </a:r>
            <a: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в</a:t>
            </a:r>
            <a: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а</a:t>
            </a:r>
            <a:endParaRPr lang="ru-RU" sz="7200" b="1" dirty="0">
              <a:ln w="19050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1026" name="Picture 2" descr="C:\Users\user\Desktop\для презентации\1-Умные книж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32656"/>
            <a:ext cx="4267200" cy="619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702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для презентации\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" t="2437" r="1472" b="2333"/>
          <a:stretch/>
        </p:blipFill>
        <p:spPr bwMode="auto">
          <a:xfrm>
            <a:off x="1363929" y="836712"/>
            <a:ext cx="7350826" cy="5415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165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для презентации\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" t="2468" r="2935" b="1948"/>
          <a:stretch/>
        </p:blipFill>
        <p:spPr bwMode="auto">
          <a:xfrm>
            <a:off x="1475656" y="624302"/>
            <a:ext cx="7279574" cy="546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165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344816" cy="2722314"/>
          </a:xfrm>
        </p:spPr>
        <p:txBody>
          <a:bodyPr>
            <a:prstTxWarp prst="textInflate">
              <a:avLst/>
            </a:prstTxWarp>
          </a:bodyPr>
          <a:lstStyle/>
          <a:p>
            <a:r>
              <a:rPr lang="ru-RU" sz="1000" b="1" dirty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1000" b="1" dirty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ru-RU" sz="2400" b="1" dirty="0">
                <a:ln w="50800"/>
                <a:solidFill>
                  <a:srgbClr val="FF0000"/>
                </a:solidFill>
              </a:rPr>
              <a:t>Большое спасибо тебе, </a:t>
            </a:r>
            <a:br>
              <a:rPr lang="ru-RU" sz="2400" b="1" dirty="0">
                <a:ln w="50800"/>
                <a:solidFill>
                  <a:srgbClr val="FF0000"/>
                </a:solidFill>
              </a:rPr>
            </a:br>
            <a:r>
              <a:rPr lang="ru-RU" sz="2400" b="1" dirty="0">
                <a:ln w="50800"/>
                <a:solidFill>
                  <a:srgbClr val="FF0000"/>
                </a:solidFill>
              </a:rPr>
              <a:t>ты меня порадовал!</a:t>
            </a:r>
            <a:br>
              <a:rPr lang="ru-RU" sz="2400" b="1" dirty="0">
                <a:ln w="50800"/>
                <a:solidFill>
                  <a:srgbClr val="FF0000"/>
                </a:solidFill>
              </a:rPr>
            </a:br>
            <a:endParaRPr lang="ru-RU" sz="2400" dirty="0"/>
          </a:p>
        </p:txBody>
      </p:sp>
      <p:pic>
        <p:nvPicPr>
          <p:cNvPr id="5" name="Picture 2" descr="C:\Users\User\Desktop\93229451_3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636912"/>
            <a:ext cx="3960000" cy="39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165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для презентации\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7" t="2437" r="1664" b="2394"/>
          <a:stretch/>
        </p:blipFill>
        <p:spPr bwMode="auto">
          <a:xfrm>
            <a:off x="1337597" y="760019"/>
            <a:ext cx="7374576" cy="54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524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для презентации\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" t="2387" r="1176" b="2076"/>
          <a:stretch/>
        </p:blipFill>
        <p:spPr bwMode="auto">
          <a:xfrm>
            <a:off x="1403648" y="712519"/>
            <a:ext cx="7410202" cy="545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165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для презентации\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" t="2559" r="1209" b="2479"/>
          <a:stretch/>
        </p:blipFill>
        <p:spPr bwMode="auto">
          <a:xfrm>
            <a:off x="1403648" y="712519"/>
            <a:ext cx="7398327" cy="542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165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для презентации\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" t="2260" r="1498" b="1740"/>
          <a:stretch/>
        </p:blipFill>
        <p:spPr bwMode="auto">
          <a:xfrm>
            <a:off x="1403648" y="712519"/>
            <a:ext cx="7362702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165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для презентации\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" t="2260" r="1965" b="2363"/>
          <a:stretch/>
        </p:blipFill>
        <p:spPr bwMode="auto">
          <a:xfrm>
            <a:off x="1475656" y="700644"/>
            <a:ext cx="7315200" cy="545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165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для презентации\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" t="1882" r="1196" b="2166"/>
          <a:stretch/>
        </p:blipFill>
        <p:spPr bwMode="auto">
          <a:xfrm>
            <a:off x="1365662" y="676895"/>
            <a:ext cx="7350826" cy="547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165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для презентации\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" t="2458" r="2589" b="2997"/>
          <a:stretch/>
        </p:blipFill>
        <p:spPr bwMode="auto">
          <a:xfrm>
            <a:off x="1403648" y="724395"/>
            <a:ext cx="7315200" cy="540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165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для презентации\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" t="2180" r="1689" b="2285"/>
          <a:stretch/>
        </p:blipFill>
        <p:spPr bwMode="auto">
          <a:xfrm>
            <a:off x="1403648" y="722938"/>
            <a:ext cx="7279574" cy="545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165055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05867"/>
      </a:hlink>
      <a:folHlink>
        <a:srgbClr val="205867"/>
      </a:folHlink>
    </a:clrScheme>
    <a:fontScheme name="для шаблонов синий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</Words>
  <Application>Microsoft Office PowerPoint</Application>
  <PresentationFormat>Экран (4:3)</PresentationFormat>
  <Paragraphs>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Comic Sans MS</vt:lpstr>
      <vt:lpstr>1_Тема Office</vt:lpstr>
      <vt:lpstr>Найди  Слова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Большое спасибо тебе,  ты меня порадовал!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Asus</cp:lastModifiedBy>
  <cp:revision>102</cp:revision>
  <dcterms:created xsi:type="dcterms:W3CDTF">2014-07-06T18:18:01Z</dcterms:created>
  <dcterms:modified xsi:type="dcterms:W3CDTF">2020-05-12T09:52:52Z</dcterms:modified>
</cp:coreProperties>
</file>